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C33"/>
    <a:srgbClr val="BD13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F603D-C5A6-411A-8C94-EF8FE4DFDFA3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7E9CD-1291-4FB8-8EF6-062956946AA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7E9CD-1291-4FB8-8EF6-062956946AA3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3AD18-93B6-4BC1-9C18-AAB62A098FE2}" type="datetimeFigureOut">
              <a:rPr lang="en-US" smtClean="0"/>
              <a:pPr/>
              <a:t>7/30/2010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3E18-974E-4997-A7B8-3CB15DD8CF4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urlz MT" pitchFamily="82" charset="0"/>
            </a:endParaRPr>
          </a:p>
          <a:p>
            <a:pPr algn="ctr"/>
            <a:endParaRPr lang="en-AU" dirty="0">
              <a:latin typeface="Curlz MT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6500" y="285728"/>
            <a:ext cx="5050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Who am I 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Clue 1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BD1354"/>
                </a:solidFill>
              </a:rPr>
              <a:t>My mammal  is very smart. </a:t>
            </a:r>
            <a:endParaRPr lang="en-AU" sz="4400" dirty="0">
              <a:solidFill>
                <a:srgbClr val="BD135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BD1354"/>
                </a:solidFill>
              </a:rPr>
              <a:t>Clue2</a:t>
            </a:r>
            <a:endParaRPr lang="en-AU" dirty="0">
              <a:solidFill>
                <a:srgbClr val="BD1354"/>
              </a:solidFill>
            </a:endParaRPr>
          </a:p>
        </p:txBody>
      </p:sp>
      <p:pic>
        <p:nvPicPr>
          <p:cNvPr id="4" name="Content Placeholder 3" descr="Pengui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flipV="1">
            <a:off x="0" y="6863754"/>
            <a:ext cx="46038" cy="34529"/>
          </a:xfrm>
          <a:blipFill>
            <a:blip r:embed="rId3" cstate="print"/>
            <a:stretch>
              <a:fillRect/>
            </a:stretch>
          </a:blipFill>
        </p:spPr>
      </p:pic>
      <p:sp>
        <p:nvSpPr>
          <p:cNvPr id="8" name="TextBox 7"/>
          <p:cNvSpPr txBox="1"/>
          <p:nvPr/>
        </p:nvSpPr>
        <p:spPr>
          <a:xfrm>
            <a:off x="2143108" y="1502688"/>
            <a:ext cx="550072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7030A0"/>
                </a:solidFill>
              </a:rPr>
              <a:t>This  sea creature is a mammal.  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a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0.gstatic.com/images?q=tbn:ANd9GcRGeM7U8D_CYZWJ13v5KjYzn99KN6CONQVOThEPR4j5bLgrpss&amp;t=1&amp;usg=__CAL7Spu8nVk1dNPhnSWN0TojrU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Clue 3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1357298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</a:t>
            </a:r>
            <a:r>
              <a:rPr lang="en-AU" sz="4000" dirty="0" smtClean="0">
                <a:solidFill>
                  <a:srgbClr val="7030A0"/>
                </a:solidFill>
              </a:rPr>
              <a:t>This mammal is blue and its very pretty.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oa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Clue4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143116"/>
            <a:ext cx="7715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7030A0"/>
                </a:solidFill>
              </a:rPr>
              <a:t>I do smart tricks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naturescrusaders.files.wordpress.com/2009/02/gex_green-sea-tur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C40C33"/>
                </a:solidFill>
              </a:rPr>
              <a:t>Its a dolphin</a:t>
            </a:r>
            <a:endParaRPr lang="en-AU" sz="6000" dirty="0">
              <a:solidFill>
                <a:srgbClr val="C40C33"/>
              </a:solidFill>
            </a:endParaRPr>
          </a:p>
        </p:txBody>
      </p:sp>
      <p:sp>
        <p:nvSpPr>
          <p:cNvPr id="20482" name="AutoShape 2" descr="data:image/jpg;base64,/9j/4AAQSkZJRgABAQAAAQABAAD/2wBDAAkGBwgHBgkIBwgKCgkLDRYPDQwMDRsUFRAWIB0iIiAdHx8kKDQsJCYxJx8fLT0tMTU3Ojo6Iys/RD84QzQ5Ojf/2wBDAQoKCg0MDRoPDxo3JR8lNzc3Nzc3Nzc3Nzc3Nzc3Nzc3Nzc3Nzc3Nzc3Nzc3Nzc3Nzc3Nzc3Nzc3Nzc3Nzc3Nzf/wAARCACnAN8DASIAAhEBAxEB/8QAGwAAAQUBAQAAAAAAAAAAAAAABQABAgMEBgf/xAA5EAACAQMDAgUDAgQEBgMAAAABAgMABBEFEiExQQYTIlFhFHGBMkIjkaGxFVLR8AckM2Jy8TTB4f/EABoBAAIDAQEAAAAAAAAAAAAAAAIDAQQFAAb/xAArEQACAgICAgEEAQMFAAAAAAABAgADBBESIQUxQRMiUWEUMnGBBiMzQqH/2gAMAwEAAhEDEQA/APO3TZxg1JYiwyAc1Eue/NTjcA55Br1XUxDvUbDKeakGxVvmKeopnCsvHWpi+X5E0WFvJeTeVEPUaMDSZoI2aaZEx261HwYVbUPKdtpKnb80e8SaDcfSyyRO7mQ5x7fFed8j5K2nIFSnQjqscWDZnKyxdVDq3yDWZ4JPfNZreC4tLhzICqqMke9ErSVLlQQRyM4rTw80XHi8RfS1P3D1I6VHsvYvM4UtjkUb1Xw210d0fIY5z1oY6AZHQ0T0nW5tOIBJkixyp5qr5TBvdvq0HsfEjHyUU/fBz+GLyBUCbVXdlnc4AFZZkNu7RmVZc85U5rrrvxPp+p2bWtxaOqnupAzXPanHYSSJ9BGYkUYIJzmh8YuSr7tXUdk2UlPtMwrGr9Bg9zVwUnCBScdhTrGxA2tjtRcoLGILEjPKU3EkVoZ2euKB1sn1KdNRubQgWQtEcNCR9xWeb1D9ODTtquoNdhZFDKWxgiroLu2ndt+FCthl/wBKr1eUBH+4JafCZO17meIyjhTV3nEKdx5pX+qRwv5cFqCnueuKqYrJC0iRlSBlgabV5OtzojUBsVz2ZB5dx9XIqp5QvAYmoFqrJ5rQ3IVAOpJpSaYNnrTBd3SpbMdaiHoS2Ngo5FNJJu4UVSGBPNXRug4xU7gEa7lRUjqDU4nx3xirw6MccVVIyI3ArtTuW+tS4XCqP1ZNV/VupyrFfsaobDnjiqnG3vmhJ2NGStayBzSU4NPV1vA0zgLjHc0t3CqWMfuQQ1Z3BrTqtiLNo8NkOuc4xWMNUVuHXkIDLNdtcGGZJEyGQ5BHvXqnhfxDaazbC2u8JcKOjdD9q8iRua0291JbyiSFyjjoQcVR8h42vMTvph6MKm5qj16npfiXw0LmGb6ZPW6nBFcDfaBPoMcIluEMpHKK2TXR6R46ureHy75PPXswODQHXJdPvWe7hklNy7+pXPQVkeOxMnGu42DY/MsXXV2poTHulYA5J/NSUyrzWAO46E4qXmMeCTXq9zMNZlznDHJ5+Kth2n9TVjJqJY1whGvfUJmRUYbXJXvXo2gHTdRtlEboX2gEN1FeUCVh3q2C8mt23QuUb3BrJ8p4z+cg02iI/Gf6Db1ues3fhS1ch4413dciuIbwotlcXM2pXqW6tJ6EPVq06P48vbRVS5UXCj34NT1jxFpGtXMc95aykp+3PFeex/HZuPYUYbUzSbJpZdj3CNj4Ut762JwGxjDfFYdR8JraTXFxc3Kw2gQKN3c1j0/xhcadKy28atBn0q3YVsv/ABtb6kI11CwDqhztDcE02rx+bXbsjawBkVFdTj3gUSsFbMYPB96iIkJrRqN3Fc3byWsQjjY+lfaqllXHr4+1evq/oG5ltvfUdo0jGRWZ8561bzM3B2qO5qp0GCyOGAoGvrVuJPcJEJiRVLeo4qblDgL0FZ+T1rV9O/lh0jLZ6VF2QlK8jCK7MjvVDhRzUNrP2x96oW5kWbDx4FahdrIP04FDTlJadTmrZO9SpkK9xmmxg+s1cJIj1U/eqnaNm6YqxIBMziui8M2kdwGEpwhIArnPtR3w3qEFmZFuCVB5DVm+RFhxyK/ceR3DHjW3Qm2HmAeWmAK5DYaIazqR1GUOSfTwPtQ4Mfei8cjpQA/uAxLEkR+lSBqGST1p84q/BIloJAxnipBd3etWn6Zd3zYgj4/zNwK2X3h/UbJA7xhlPdOcVXOXSrcC3cj6be9QORt47UsA9KsbGNrjDDtWizsL25VZLaPKMcUrIzq6JKVs/qYyKic11c/h9obB57mEhguQRXKvwTRYeYmSCU+IJBU6MY0w4NSXB60/lk9Kuydx1cDtTs4I4GKq6HFOPmukcR7lpIC4HWojP7uaiTS3V0jWo7A03SluPvUd2DxUEydQrZ2H19mywnDdDzVx8NS2qLJcF1iA6IOSaFWt3PavvgdlPsO9bzrurXPoaQBBz+mvP5dF6Xct9GOrYKCDME8BilZSGHwa6Dw1qtlCBb3yDbnhsUDvmm80mUZLc5rNmtK7HXLpCvFbIbc9GvdB0y9j822EbE9NpFcRrNjbWEoitw5Zf1M3TPxWWO9uYBiKZwOwDGqpbmWXiRmbPuap4XjrcazZbYjmtLCVk5qUcTyttjXJqOMUZ8L3EFtf77kAqVI5FaN9prrLKN6gQDTio09PjCJKnFRzTg10HUsFb9Jt4pbndcfpQE496HKxBroPCxsnu9uoQzPGxC7k/bmquYxFJ1JrG3EMrHdXUdv9Ku2J16LXW6TpN59IqsykhgWDdxRzSdItbWzQIqmNBlSfah3iLxjp2jRNDblZbjb0U8A/NeHAyMizgg2ZqMERdtOb1TSvL1l3jtrcof8AqKzYOPijCto+h2K7Soz6gvt8V5hfavdajfNcTyuC55APAqSGW/NxCrSSeWoK4zWrnYj8EVz3KlFi7OhoTrr7X4dSV41Poxgge1c7qWjKLMXNo25e4q7R9HlR8zbl96PTQ2qaa1taEksDgHjmq+P9bFsApB1sTrhWw2T3PPc+3Wn3tjk0Rk8PamGyIFYdsSL/AK1nk0nUI/12kv4XP9q9oLVPzKGgZkLUs08kUkX/AFEZP/IYqANGCDJ1JU/FQzVsabV8xuFB5oLbVrXbSCIghGCQaSrPeSFIosleeB2o4tnaahbo8EoQqMuM9Peq3lt9KjQCVkhlAZpQpy4PtisM5jW2f2jqk3ATDBwwxirI55IT6Tiuxg8ExapoMmsabqccqbWO0DOCOqnuCK5S60y9thI0sEhSM7XkVSVU+xNai203jRkPWVPcyvI0hLMck1HNR96WasgAdCRqWLR3S7PT7dEm1NyzNysY64+a50yeUNxPNF9PspdRuYnDFlcZ46Vj+UySg4b1HVV8juddJZaJeWylYljywAYUH8VeH4tNVJbZvSTjFegeHPD8KWqpOgbByN1AP+JuoWsEUdlEoaUtuOP2ivP+PzbXyRWpJEsXUAV8p5dSpqfNe4laPSpUq6DJCjWjeIJ9Jt5IYYo28zksy5NBB0opYaPJcFXnJijPb9zUq76ZXTwd69Qlc+LdavkFuLhwjcKkY61mg0e7um33LiPJz6uWNHLPT47WP+FEFz1bufzWiOMRkhjnIzis361df/EuoJ5N7MyWmjWVvh2iMjju/P8AStyzRRlUiQIG6Ko61OQIq7fM6cE5/tVIiV2dsgbR6fiqz2ljsyVQiW4aXG5sqW6A4NOjBMBWZVP7SSe/zUxtMYwy5LANnnGOKz3U7Jv3SEoDzngGh5fuTwE1I4X0yMOmQR0H4qqW7UZDerPQL1oYt1GxJlZG54Cn7VtVQx4CqfYjmhL/ALhfTP4kAVmQGSNMNlcbs8e/IoXqOjWxPm2ylARnb2P+lHUtHGSbd2AAJJYntnp+aHa1qEUcBhZME8Ku4Er847/aiTJdfRnfSPxACW1rKGB82Mqceod6J6fbW8NnOt6oZQeDnjb7/AoZJdXU4+niQTSOqszuNpXjgE9MVrm065M8AkEHkb0SZZjkEgLkY6E4PFLe9nHFjuWP4++48c627vbmzuRHcZghWKAuA4IJfJxux0z98UXmtY0mnttYsZpbWKIRS3b+ku4Gdygn/u7f36CoraSSy1S5uLfW4ShjV9gI3+vkBDnb0GeSAMdjiun0bQ11ixsbnVobgXFpGY7ezuJiwmQHcm/jcDknjuMdBQBtHlHBQBoTDpVsPDEs8VtdzpBeD/40qgkAdCRzjjj7feuo8K3B1S8ubWVmkgaDaqFiQoHTA6ViPhOG4drnVtSaGeZjKYsrkEnJHX+mOM4qOu/T+FNOlmsNTnjuZl2RJbsituxxu3AsB3pguVzxr7MWUIO29TzfW7E6Xq11Ytk+TIVBPcdR/Q1hzV15d3F9cPcXkzTTvjfI5yWwMc1Qa9GnLiOXuVCBuSSOGRkW4YqhPJr03wbo8Nnbq0MwnjJ3I/sK8xUgEEgEDsaM23iS8s4TFaMsakY4FY/l8CzLXjXG02cD3PUfFPiiDRLExW7qbphwPavHb69mvbh7i4ctI5ycmq7i4kuHLzuzsepJqmmeN8YmFXr235k23G0/qR988c06gv8ApwcdeelZInYuXmAXYMAg9Px/vtVttI6yZ9LN8J/vjmmvnH/qIRqlrEpneCvz1q60hkvJBHbpvY+x/v7VbCqXU8UU0iQozettpyn3z04rt7DTILW3CWaoI+56lvkmlrmWfMU/2wTpujw2rrJMBLMOeeg/H/3RVGBlZRngZJx2q54mXgAkfHes1wqwxE5wX454xVey5nPcWF/MlLcIv6mG33xWNr71sFLICM7s9AOP99KjtmuJREgU9Ty3Tj3rLPHBbPsm3qUwylmwpwCR89cdqUXUdGNWsmE4n3ysyg7V6Z6k01xeG1SRnbaAONx6/H96hoNgNUkldchEYb2VMsxPt7Dtn3rZPoQvL68glhe18tYwgwOevqJJOPwOecVSfJUNqPFP5gmHVnlkZbdG3E4y/T78dK3XwgtzCl5HLcTSqWVFx6R2ZgDhRkYy2KnHoE2mI9vBNIs7kATuCI0YnaAo6A5KEjqF5znANf8AhsSTvLLGzlVULGx3c4ALZOM5x1I6cfcAWsb9SxwSpdmBguo2c0TxTW0O7BkzCrRxgj/MCQx68UQt7vXVMmL20kwSd6rncM4yAox07A5qElxEkqSSSuuziWMSAELnjG7gDoO3xmtmlQSfVLcDYzSO3l+oBsgjGSoIxkgfnpVlqwBFcifQg8+KL15JCiQYPpjmmc7xx/k46fj84wRlpYS6tqCrNK8axSoT5pKlySSDtYYONpzmqNUluxqk9xZ24e3d5GthuB4BBbAH5/n+Kl4ev4YNWguL1nY+XJJ/FAZCQCBtIOSMIB75HHHNJOwOo9V2Z3OlaZE0Sr5TReezhhgORgdQV9xtYYz06DmsC3qQ3LM8yNFIqK6JJs9ZOB1GCeMYHQcE1gg8V27Wq2luv/KxqpVIk2EtljgjHUMM9jhutAdQ10LAsJCNEq4VEJY5z1ye/X81XFbE7MY2hPRX3OkN80SCaKPAZv8AqKg6jPB9RwOcdD+JRarNBERcXlvboqEyMnLPx0IOcHjrxj7GvPdDXVNYni2ajDbbiQdzksq4/r07mjWk+GI9Sv5ItSvp5fLxtiX0Ky9iRyf/AFUuFVSWPqKJG9S++8VWKmWOzee4cekTPgh/ucdvbn3xQaeW31JGnmLq49IY8j7D2HxXZah4OgKqtvGqKo2qoHAFAtT8M3dppsqKhY7xtwK7FzqQQaz3OeosO5ykq7HK5BI7iq80f1fw9NpyQLNKrXUoz5K8lfvQqexlgH8QAHrw2a9XVloyjke5nMmjoTLSpU2atwY9LpTE02agydS02aeWXBsZGZhj1twO/BPwK2Na29sgFxfQiQJlFgXewJHHK4C++MmhdLNUf4S/LR/1DCXm6cJml8m6kLJs9bqPf79z/StK655UKLBbsrKc72lJz8kACgwp6MYNI+N/5gl2PuH7bxRNESZ4ZJM9QtwQAPsQanc+JbKVg81ldKduColLAn3yCMD8e9c7SI/NLs8dU/okTlcj4nTW/jDToS0FpbSxpIuMlxhTjHfqPvW5NZ09vJUWkRlO3c0ke/0gDjgnuM9RjFcO9vFIcsoJ9xxUFs4VcHaMA5Ix1rMt8RYOx3Hi5TPTxqn18kSefb2qQYJRFGCRnIbP86vmu2itLq4idpJrlifNVsOTwAApBwo49/gV5zpGm3N/IbaLzVgDBiyc7cnp8117QW9lHHCTIzquAGX9WOTkL/PniqH8U1to+5zPNUlyonDqyqASVUyGRY8nkr0AJPU4J9sVjvdS2lmjZGSNyG2BWO7sozwTx+MdRWDUNQVoAJpE+lH6gpO988jAyCO33x9qH21ol2Yp7q0niUP5YDEhUUKMHaAMAnueKuKgUQQCx2YStXjaYS3JS3lfDNCdr71P3BUcH8++ep+5iNtod5OYmKmPERJysTEEDaB0AxnHcEe1VWOnRQL9TdvbokaI5k8sBQB1zjuOMEf1rm/EPiWS/neK1iP0Sk7FY4L/APc339qUeVnSDccdKIK1hfpdQSNzvMa7mRV8uQdMAKBwRxggnIHXGaBXM8Z3bA4lLZJ2/q+SM9eT046UWtpZYZRKVRjnO0/76U0gSSVpfLjRmOSEUAD7CrVGFa/saEA5CiYIHvBHJsi4fJy6gsffB7fihxkk3Hruzzn3roeeDnpQm+QRzenA3cin5WGtKBhOruLnRl2jSMLgMWIOR0yPzxXoFzLMmkLqVu5W6gfc7L+9TgEn+QrzWAtHJlCcg8c/zrubfURJ4bukjLIGQIy9epFZqru1evc63rsQ9pPj90xHqMe9QP1LRtvGmjTJlpCuOduOa8nzSzV+7/TuG781HH+0SuVaBqegJcWmoSXeoRB5rg8AntXKappl8LhpSj7W5qzw3rI0u7/irvif9Q9q7G68R6RNbM6v6wP0kd6ycmjJxcnVaFlPzGK4ZSW9zzV45IvTIMN81CtN/cfVXckwGFZsgfFZs16+rfAblaI01P1pBT2HWpLCRuV0qanrockKeo04NFIj09NSJxXbkR606fZyXsu1HVFHLO5wF/8A2o2kCzFXeRVjzgkMN34FFXSztS6bQZ15ht2cbh988d+/PtVLJyxWOK+5IGzC0k9ppemlIZFgiJ2+YSSXb3Hz14xWG6vXmMjY2soUo27cz992OB+k5wx+4odLdCeQNeusFy7hViUEyFcYC99nOB79eKsUv5TRXDpdbwyxRLzAhHq6nl+nJ6Z67ugyfZ2fcsJXJhjLqdzbJdFWc4XyQAqdDv3dSxGQSPc4OMV0ml2McFrJPdkQmNt5ndNpPyeeeO3Q5/FYfDumPfva3ErJtUZZyACgXv8AAAwMewrB4s1wahcC1tG/5KDgHGBMR+7Ht7CprpbIsCj0PcYXFa/uU69rZvgbWzTyLFWJEYGN5znJHYfFBaWaVb9dSVrpRKTMWOzHpVGnBpkGPWTUAPJ3Y5U8VrqDqrqVYZyMUu5A6FfzCU8TuB43G/710NowGjOMnJkQHH5oT/hp3ZR8j2K5xRGNXjhMSb9hIJX3I7/1rKownFgLehHW2IR0Y1NUmR16iokHuK2N7Mr7EVN/X70qX2rjr5kxGmyKJaZpD3qNIx2Rj9xoLqavb3JiU5GeCO9UrMysNwHuGqFpfy/CKSasRfJIaQ8e2aHR3TQ8BuTVjXDMvuarm3kdmca2l1KmqQrR3JiqQH86ZACRuOEzgtWw2duzH6e/Yt+1Gt85/INKtvFc7W5XDazzFQkZwTjceBWmCKwhcfU3sYkBwAgLEe/FOtkIAs2pXX8BCCY4+W9xkf64FVQ6haQ86TakXIJO+4Ak3e+AOM/zrPty7H6HUMIJrlkulMgktlgtonKPdsTvb4Vuo4/aPzxWWztTCq3OnRmcqczTTehgDkZUk4X/AMs5z7UmllluI5nSb60MN0cbEAjHBP8Al+QP5CicWly3sG7UriO3tlOVjXCRxj7e5/Jqn2DHquhK7CxuJ9S8mBYjOm7z59m93PQ8nkL6sA8EjnNETpA0027X8sUcETswy4yc5BUActzkZHxnpVUniO30+FbfR4BI6J5f1c+clQcjC+w7E/HsK5+8vLi/nM15M80h/c5zx8ew/pVqrCssbb9D/wBkNcFH2zqPEV7ptt4c0+z0aZQ1wpe5VDyF4wrH3z/PFcjim/8AdPWtTStS8RKjMWipUqVOkRUh96YnirYiirubk0DuFG4J6iiQySKo7961fTBGCuy9PemMokAEQw49qeFCCWmB3VVa4t6iHY/ma7WQbDGiIx9zVwjByuVBxWcSwouQMGqllzJvjkz8Go5H5MrlWbsR5rcRkl3H3rBNIpYhOcVtedHOJTWVoYRIWR+O4oeZB6jqiR/VMwnCvkr6a0xzxyOAEwp70mtR1Rgy1bDGqocLg9aEM5PuMd1InV+GFS8sZrGDAcHcWrkNas3sbt1kQk7jjijHhTUDZa/DlgEkO1q6bx/bW0dqbvaC3bFefsc0Z/E+mlyvun9zy42bn+Iy7c9BSePYowKuNzvPxU0KHPNa4Ag8mHuQxT4os9laoB/FJY9qvuLSyeBRbgh8ck1o/UG5XOQsExQPNEEhkt0bOW8xmBb8dMVtXS7yfmfUrWNTxtRwtYntZVblSfaqiuDyMVWsxebb5Syl669Q7b2lhYxyk6nbeYYmRed/6gQcgD7U0B8P2jwlzdXbRjbmBPLA4IyCeSaCYqaQu4yqH71Iw0+WMk36/UK/4va2yGPStPWEY2l5m8xiPtwP70Ourq4upN91I0jds9B9h2rfo1mq3atcrmMdc96jrMlvJdFbZFVRxkV1bV12/TRf8yuckseMF4FPWuOCMrjr8iqriJY3whytXRap6kBxvUppqsEDsMjpVkUUW0F5OSeRiuNiiSXAkEhdx6elLyGBwTxWzz4UOwdKreRAemV+KUbvxFC1t+pkZCDioNE5HpOK3LPAVIAwfesE3mbiVbApVlux3GIxY6l8EgtiGzlu9bo76NwFKgsepoCWcnrU4t+c5qvz16kvjhuzN1xIfMOGAArKZih461F43Y4Xk/FXHTLkwiTyzih2xhAVoACZQZXfnOaSuw5aotFLESGBq+CyluI/SeKgEwyUUb31L4blVhBParvqRIpK9RVMlv5EQDCmgjR2wmc0X3CVyEP3CRiZ0laQ8Hqp+au1HWr29tkguJi8a8AVGZ4kQpgl6xyASLwcUtkRjsiOrYyvyyy5WorFICdvSn3FQdvFW2czo5LDj5qI0k63HF0Qq9SwrVaXuJk83JXvSpVIY7gvWujDctzDMF2ghfgc1ieCK5mQKCuTjmlSq4GIEzCOJJEneaQ1oQxwVJ7GiL2otrFWfGG5wKVKo5EnRii7MBuDmuzH6QOD0FVXlo8a+epXBGSKVKoBIJ1Hj7WXXzB6zSSLtXjmt8MBEW6Tk0qVDVG3HiQBMyLI0hCNgZ6Vf9G/OSMAZ4NKlRQGcg6EpWOIDoS1J3wu1RxSpVB9Rq9mZxEA2FJ5p5IyvGaVKlmHs7lLR88e1WRJ0Hc0qVcB3CJ6hK0RIpgHGc1r1HUEhhCxEn4pUqZvQ6lMIHsHKCRcCUHcmc81usblUBVU60qVCDuPtrXUVz64zuAobET5no4NKlUH3BpH2mafpY5juYkN3rBND5bkqeKVKudQBDqc8tRoFBcA96a8bypAqgUqVJPqWB2+p//Z"/>
          <p:cNvSpPr>
            <a:spLocks noChangeAspect="1" noChangeArrowheads="1"/>
          </p:cNvSpPr>
          <p:nvPr/>
        </p:nvSpPr>
        <p:spPr bwMode="auto">
          <a:xfrm>
            <a:off x="155575" y="-639763"/>
            <a:ext cx="177165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484" name="AutoShape 4" descr="data:image/jpg;base64,/9j/4AAQSkZJRgABAQAAAQABAAD/2wBDAAkGBwgHBgkIBwgKCgkLDRYPDQwMDRsUFRAWIB0iIiAdHx8kKDQsJCYxJx8fLT0tMTU3Ojo6Iys/RD84QzQ5Ojf/2wBDAQoKCg0MDRoPDxo3JR8lNzc3Nzc3Nzc3Nzc3Nzc3Nzc3Nzc3Nzc3Nzc3Nzc3Nzc3Nzc3Nzc3Nzc3Nzc3Nzc3Nzf/wAARCACnAN8DASIAAhEBAxEB/8QAGwAAAQUBAQAAAAAAAAAAAAAABQABAgMEBgf/xAA5EAACAQMDAgUDAgQEBgMAAAABAgMABBEFEiExQQYTIlFhFHGBMkIjkaGxFVLR8AckM2Jy8TTB4f/EABoBAAIDAQEAAAAAAAAAAAAAAAIDAQQFAAb/xAArEQACAgICAgEEAQMFAAAAAAABAgADBBESIQUxQRMiUWEUMnGBBiMzQqH/2gAMAwEAAhEDEQA/APO3TZxg1JYiwyAc1Eue/NTjcA55Br1XUxDvUbDKeakGxVvmKeopnCsvHWpi+X5E0WFvJeTeVEPUaMDSZoI2aaZEx261HwYVbUPKdtpKnb80e8SaDcfSyyRO7mQ5x7fFed8j5K2nIFSnQjqscWDZnKyxdVDq3yDWZ4JPfNZreC4tLhzICqqMke9ErSVLlQQRyM4rTw80XHi8RfS1P3D1I6VHsvYvM4UtjkUb1Xw210d0fIY5z1oY6AZHQ0T0nW5tOIBJkixyp5qr5TBvdvq0HsfEjHyUU/fBz+GLyBUCbVXdlnc4AFZZkNu7RmVZc85U5rrrvxPp+p2bWtxaOqnupAzXPanHYSSJ9BGYkUYIJzmh8YuSr7tXUdk2UlPtMwrGr9Bg9zVwUnCBScdhTrGxA2tjtRcoLGILEjPKU3EkVoZ2euKB1sn1KdNRubQgWQtEcNCR9xWeb1D9ODTtquoNdhZFDKWxgiroLu2ndt+FCthl/wBKr1eUBH+4JafCZO17meIyjhTV3nEKdx5pX+qRwv5cFqCnueuKqYrJC0iRlSBlgabV5OtzojUBsVz2ZB5dx9XIqp5QvAYmoFqrJ5rQ3IVAOpJpSaYNnrTBd3SpbMdaiHoS2Ngo5FNJJu4UVSGBPNXRug4xU7gEa7lRUjqDU4nx3xirw6MccVVIyI3ArtTuW+tS4XCqP1ZNV/VupyrFfsaobDnjiqnG3vmhJ2NGStayBzSU4NPV1vA0zgLjHc0t3CqWMfuQQ1Z3BrTqtiLNo8NkOuc4xWMNUVuHXkIDLNdtcGGZJEyGQ5BHvXqnhfxDaazbC2u8JcKOjdD9q8iRua0291JbyiSFyjjoQcVR8h42vMTvph6MKm5qj16npfiXw0LmGb6ZPW6nBFcDfaBPoMcIluEMpHKK2TXR6R46ureHy75PPXswODQHXJdPvWe7hklNy7+pXPQVkeOxMnGu42DY/MsXXV2poTHulYA5J/NSUyrzWAO46E4qXmMeCTXq9zMNZlznDHJ5+Kth2n9TVjJqJY1whGvfUJmRUYbXJXvXo2gHTdRtlEboX2gEN1FeUCVh3q2C8mt23QuUb3BrJ8p4z+cg02iI/Gf6Db1ues3fhS1ch4413dciuIbwotlcXM2pXqW6tJ6EPVq06P48vbRVS5UXCj34NT1jxFpGtXMc95aykp+3PFeex/HZuPYUYbUzSbJpZdj3CNj4Ut762JwGxjDfFYdR8JraTXFxc3Kw2gQKN3c1j0/xhcadKy28atBn0q3YVsv/ABtb6kI11CwDqhztDcE02rx+bXbsjawBkVFdTj3gUSsFbMYPB96iIkJrRqN3Fc3byWsQjjY+lfaqllXHr4+1evq/oG5ltvfUdo0jGRWZ8561bzM3B2qO5qp0GCyOGAoGvrVuJPcJEJiRVLeo4qblDgL0FZ+T1rV9O/lh0jLZ6VF2QlK8jCK7MjvVDhRzUNrP2x96oW5kWbDx4FahdrIP04FDTlJadTmrZO9SpkK9xmmxg+s1cJIj1U/eqnaNm6YqxIBMziui8M2kdwGEpwhIArnPtR3w3qEFmZFuCVB5DVm+RFhxyK/ceR3DHjW3Qm2HmAeWmAK5DYaIazqR1GUOSfTwPtQ4Mfei8cjpQA/uAxLEkR+lSBqGST1p84q/BIloJAxnipBd3etWn6Zd3zYgj4/zNwK2X3h/UbJA7xhlPdOcVXOXSrcC3cj6be9QORt47UsA9KsbGNrjDDtWizsL25VZLaPKMcUrIzq6JKVs/qYyKic11c/h9obB57mEhguQRXKvwTRYeYmSCU+IJBU6MY0w4NSXB60/lk9Kuydx1cDtTs4I4GKq6HFOPmukcR7lpIC4HWojP7uaiTS3V0jWo7A03SluPvUd2DxUEydQrZ2H19mywnDdDzVx8NS2qLJcF1iA6IOSaFWt3PavvgdlPsO9bzrurXPoaQBBz+mvP5dF6Xct9GOrYKCDME8BilZSGHwa6Dw1qtlCBb3yDbnhsUDvmm80mUZLc5rNmtK7HXLpCvFbIbc9GvdB0y9j822EbE9NpFcRrNjbWEoitw5Zf1M3TPxWWO9uYBiKZwOwDGqpbmWXiRmbPuap4XjrcazZbYjmtLCVk5qUcTyttjXJqOMUZ8L3EFtf77kAqVI5FaN9prrLKN6gQDTio09PjCJKnFRzTg10HUsFb9Jt4pbndcfpQE496HKxBroPCxsnu9uoQzPGxC7k/bmquYxFJ1JrG3EMrHdXUdv9Ku2J16LXW6TpN59IqsykhgWDdxRzSdItbWzQIqmNBlSfah3iLxjp2jRNDblZbjb0U8A/NeHAyMizgg2ZqMERdtOb1TSvL1l3jtrcof8AqKzYOPijCto+h2K7Soz6gvt8V5hfavdajfNcTyuC55APAqSGW/NxCrSSeWoK4zWrnYj8EVz3KlFi7OhoTrr7X4dSV41Poxgge1c7qWjKLMXNo25e4q7R9HlR8zbl96PTQ2qaa1taEksDgHjmq+P9bFsApB1sTrhWw2T3PPc+3Wn3tjk0Rk8PamGyIFYdsSL/AK1nk0nUI/12kv4XP9q9oLVPzKGgZkLUs08kUkX/AFEZP/IYqANGCDJ1JU/FQzVsabV8xuFB5oLbVrXbSCIghGCQaSrPeSFIosleeB2o4tnaahbo8EoQqMuM9Peq3lt9KjQCVkhlAZpQpy4PtisM5jW2f2jqk3ATDBwwxirI55IT6Tiuxg8ExapoMmsabqccqbWO0DOCOqnuCK5S60y9thI0sEhSM7XkVSVU+xNai203jRkPWVPcyvI0hLMck1HNR96WasgAdCRqWLR3S7PT7dEm1NyzNysY64+a50yeUNxPNF9PspdRuYnDFlcZ46Vj+UySg4b1HVV8juddJZaJeWylYljywAYUH8VeH4tNVJbZvSTjFegeHPD8KWqpOgbByN1AP+JuoWsEUdlEoaUtuOP2ivP+PzbXyRWpJEsXUAV8p5dSpqfNe4laPSpUq6DJCjWjeIJ9Jt5IYYo28zksy5NBB0opYaPJcFXnJijPb9zUq76ZXTwd69Qlc+LdavkFuLhwjcKkY61mg0e7um33LiPJz6uWNHLPT47WP+FEFz1bufzWiOMRkhjnIzis361df/EuoJ5N7MyWmjWVvh2iMjju/P8AStyzRRlUiQIG6Ko61OQIq7fM6cE5/tVIiV2dsgbR6fiqz2ljsyVQiW4aXG5sqW6A4NOjBMBWZVP7SSe/zUxtMYwy5LANnnGOKz3U7Jv3SEoDzngGh5fuTwE1I4X0yMOmQR0H4qqW7UZDerPQL1oYt1GxJlZG54Cn7VtVQx4CqfYjmhL/ALhfTP4kAVmQGSNMNlcbs8e/IoXqOjWxPm2ylARnb2P+lHUtHGSbd2AAJJYntnp+aHa1qEUcBhZME8Ku4Er847/aiTJdfRnfSPxACW1rKGB82Mqceod6J6fbW8NnOt6oZQeDnjb7/AoZJdXU4+niQTSOqszuNpXjgE9MVrm065M8AkEHkb0SZZjkEgLkY6E4PFLe9nHFjuWP4++48c627vbmzuRHcZghWKAuA4IJfJxux0z98UXmtY0mnttYsZpbWKIRS3b+ku4Gdygn/u7f36CoraSSy1S5uLfW4ShjV9gI3+vkBDnb0GeSAMdjiun0bQ11ixsbnVobgXFpGY7ezuJiwmQHcm/jcDknjuMdBQBtHlHBQBoTDpVsPDEs8VtdzpBeD/40qgkAdCRzjjj7feuo8K3B1S8ubWVmkgaDaqFiQoHTA6ViPhOG4drnVtSaGeZjKYsrkEnJHX+mOM4qOu/T+FNOlmsNTnjuZl2RJbsituxxu3AsB3pguVzxr7MWUIO29TzfW7E6Xq11Ytk+TIVBPcdR/Q1hzV15d3F9cPcXkzTTvjfI5yWwMc1Qa9GnLiOXuVCBuSSOGRkW4YqhPJr03wbo8Nnbq0MwnjJ3I/sK8xUgEEgEDsaM23iS8s4TFaMsakY4FY/l8CzLXjXG02cD3PUfFPiiDRLExW7qbphwPavHb69mvbh7i4ctI5ycmq7i4kuHLzuzsepJqmmeN8YmFXr235k23G0/qR988c06gv8ApwcdeelZInYuXmAXYMAg9Px/vtVttI6yZ9LN8J/vjmmvnH/qIRqlrEpneCvz1q60hkvJBHbpvY+x/v7VbCqXU8UU0iQozettpyn3z04rt7DTILW3CWaoI+56lvkmlrmWfMU/2wTpujw2rrJMBLMOeeg/H/3RVGBlZRngZJx2q54mXgAkfHes1wqwxE5wX454xVey5nPcWF/MlLcIv6mG33xWNr71sFLICM7s9AOP99KjtmuJREgU9Ty3Tj3rLPHBbPsm3qUwylmwpwCR89cdqUXUdGNWsmE4n3ysyg7V6Z6k01xeG1SRnbaAONx6/H96hoNgNUkldchEYb2VMsxPt7Dtn3rZPoQvL68glhe18tYwgwOevqJJOPwOecVSfJUNqPFP5gmHVnlkZbdG3E4y/T78dK3XwgtzCl5HLcTSqWVFx6R2ZgDhRkYy2KnHoE2mI9vBNIs7kATuCI0YnaAo6A5KEjqF5znANf8AhsSTvLLGzlVULGx3c4ALZOM5x1I6cfcAWsb9SxwSpdmBguo2c0TxTW0O7BkzCrRxgj/MCQx68UQt7vXVMmL20kwSd6rncM4yAox07A5qElxEkqSSSuuziWMSAELnjG7gDoO3xmtmlQSfVLcDYzSO3l+oBsgjGSoIxkgfnpVlqwBFcifQg8+KL15JCiQYPpjmmc7xx/k46fj84wRlpYS6tqCrNK8axSoT5pKlySSDtYYONpzmqNUluxqk9xZ24e3d5GthuB4BBbAH5/n+Kl4ev4YNWguL1nY+XJJ/FAZCQCBtIOSMIB75HHHNJOwOo9V2Z3OlaZE0Sr5TReezhhgORgdQV9xtYYz06DmsC3qQ3LM8yNFIqK6JJs9ZOB1GCeMYHQcE1gg8V27Wq2luv/KxqpVIk2EtljgjHUMM9jhutAdQ10LAsJCNEq4VEJY5z1ye/X81XFbE7MY2hPRX3OkN80SCaKPAZv8AqKg6jPB9RwOcdD+JRarNBERcXlvboqEyMnLPx0IOcHjrxj7GvPdDXVNYni2ajDbbiQdzksq4/r07mjWk+GI9Sv5ItSvp5fLxtiX0Ky9iRyf/AFUuFVSWPqKJG9S++8VWKmWOzee4cekTPgh/ucdvbn3xQaeW31JGnmLq49IY8j7D2HxXZah4OgKqtvGqKo2qoHAFAtT8M3dppsqKhY7xtwK7FzqQQaz3OeosO5ykq7HK5BI7iq80f1fw9NpyQLNKrXUoz5K8lfvQqexlgH8QAHrw2a9XVloyjke5nMmjoTLSpU2atwY9LpTE02agydS02aeWXBsZGZhj1twO/BPwK2Na29sgFxfQiQJlFgXewJHHK4C++MmhdLNUf4S/LR/1DCXm6cJml8m6kLJs9bqPf79z/StK655UKLBbsrKc72lJz8kACgwp6MYNI+N/5gl2PuH7bxRNESZ4ZJM9QtwQAPsQanc+JbKVg81ldKduColLAn3yCMD8e9c7SI/NLs8dU/okTlcj4nTW/jDToS0FpbSxpIuMlxhTjHfqPvW5NZ09vJUWkRlO3c0ke/0gDjgnuM9RjFcO9vFIcsoJ9xxUFs4VcHaMA5Ix1rMt8RYOx3Hi5TPTxqn18kSefb2qQYJRFGCRnIbP86vmu2itLq4idpJrlifNVsOTwAApBwo49/gV5zpGm3N/IbaLzVgDBiyc7cnp8117QW9lHHCTIzquAGX9WOTkL/PniqH8U1to+5zPNUlyonDqyqASVUyGRY8nkr0AJPU4J9sVjvdS2lmjZGSNyG2BWO7sozwTx+MdRWDUNQVoAJpE+lH6gpO988jAyCO33x9qH21ol2Yp7q0niUP5YDEhUUKMHaAMAnueKuKgUQQCx2YStXjaYS3JS3lfDNCdr71P3BUcH8++ep+5iNtod5OYmKmPERJysTEEDaB0AxnHcEe1VWOnRQL9TdvbokaI5k8sBQB1zjuOMEf1rm/EPiWS/neK1iP0Sk7FY4L/APc339qUeVnSDccdKIK1hfpdQSNzvMa7mRV8uQdMAKBwRxggnIHXGaBXM8Z3bA4lLZJ2/q+SM9eT046UWtpZYZRKVRjnO0/76U0gSSVpfLjRmOSEUAD7CrVGFa/saEA5CiYIHvBHJsi4fJy6gsffB7fihxkk3Hruzzn3roeeDnpQm+QRzenA3cin5WGtKBhOruLnRl2jSMLgMWIOR0yPzxXoFzLMmkLqVu5W6gfc7L+9TgEn+QrzWAtHJlCcg8c/zrubfURJ4bukjLIGQIy9epFZqru1evc63rsQ9pPj90xHqMe9QP1LRtvGmjTJlpCuOduOa8nzSzV+7/TuG781HH+0SuVaBqegJcWmoSXeoRB5rg8AntXKappl8LhpSj7W5qzw3rI0u7/irvif9Q9q7G68R6RNbM6v6wP0kd6ycmjJxcnVaFlPzGK4ZSW9zzV45IvTIMN81CtN/cfVXckwGFZsgfFZs16+rfAblaI01P1pBT2HWpLCRuV0qanrockKeo04NFIj09NSJxXbkR606fZyXsu1HVFHLO5wF/8A2o2kCzFXeRVjzgkMN34FFXSztS6bQZ15ht2cbh988d+/PtVLJyxWOK+5IGzC0k9ppemlIZFgiJ2+YSSXb3Hz14xWG6vXmMjY2soUo27cz992OB+k5wx+4odLdCeQNeusFy7hViUEyFcYC99nOB79eKsUv5TRXDpdbwyxRLzAhHq6nl+nJ6Z67ugyfZ2fcsJXJhjLqdzbJdFWc4XyQAqdDv3dSxGQSPc4OMV0ml2McFrJPdkQmNt5ndNpPyeeeO3Q5/FYfDumPfva3ErJtUZZyACgXv8AAAwMewrB4s1wahcC1tG/5KDgHGBMR+7Ht7CprpbIsCj0PcYXFa/uU69rZvgbWzTyLFWJEYGN5znJHYfFBaWaVb9dSVrpRKTMWOzHpVGnBpkGPWTUAPJ3Y5U8VrqDqrqVYZyMUu5A6FfzCU8TuB43G/710NowGjOMnJkQHH5oT/hp3ZR8j2K5xRGNXjhMSb9hIJX3I7/1rKownFgLehHW2IR0Y1NUmR16iokHuK2N7Mr7EVN/X70qX2rjr5kxGmyKJaZpD3qNIx2Rj9xoLqavb3JiU5GeCO9UrMysNwHuGqFpfy/CKSasRfJIaQ8e2aHR3TQ8BuTVjXDMvuarm3kdmca2l1KmqQrR3JiqQH86ZACRuOEzgtWw2duzH6e/Yt+1Gt85/INKtvFc7W5XDazzFQkZwTjceBWmCKwhcfU3sYkBwAgLEe/FOtkIAs2pXX8BCCY4+W9xkf64FVQ6haQ86TakXIJO+4Ak3e+AOM/zrPty7H6HUMIJrlkulMgktlgtonKPdsTvb4Vuo4/aPzxWWztTCq3OnRmcqczTTehgDkZUk4X/AMs5z7UmllluI5nSb60MN0cbEAjHBP8Al+QP5CicWly3sG7UriO3tlOVjXCRxj7e5/Jqn2DHquhK7CxuJ9S8mBYjOm7z59m93PQ8nkL6sA8EjnNETpA0027X8sUcETswy4yc5BUActzkZHxnpVUniO30+FbfR4BI6J5f1c+clQcjC+w7E/HsK5+8vLi/nM15M80h/c5zx8ew/pVqrCssbb9D/wBkNcFH2zqPEV7ptt4c0+z0aZQ1wpe5VDyF4wrH3z/PFcjim/8AdPWtTStS8RKjMWipUqVOkRUh96YnirYiirubk0DuFG4J6iiQySKo7961fTBGCuy9PemMokAEQw49qeFCCWmB3VVa4t6iHY/ma7WQbDGiIx9zVwjByuVBxWcSwouQMGqllzJvjkz8Go5H5MrlWbsR5rcRkl3H3rBNIpYhOcVtedHOJTWVoYRIWR+O4oeZB6jqiR/VMwnCvkr6a0xzxyOAEwp70mtR1Rgy1bDGqocLg9aEM5PuMd1InV+GFS8sZrGDAcHcWrkNas3sbt1kQk7jjijHhTUDZa/DlgEkO1q6bx/bW0dqbvaC3bFefsc0Z/E+mlyvun9zy42bn+Iy7c9BSePYowKuNzvPxU0KHPNa4Ag8mHuQxT4os9laoB/FJY9qvuLSyeBRbgh8ck1o/UG5XOQsExQPNEEhkt0bOW8xmBb8dMVtXS7yfmfUrWNTxtRwtYntZVblSfaqiuDyMVWsxebb5Syl669Q7b2lhYxyk6nbeYYmRed/6gQcgD7U0B8P2jwlzdXbRjbmBPLA4IyCeSaCYqaQu4yqH71Iw0+WMk36/UK/4va2yGPStPWEY2l5m8xiPtwP70Ourq4upN91I0jds9B9h2rfo1mq3atcrmMdc96jrMlvJdFbZFVRxkV1bV12/TRf8yuckseMF4FPWuOCMrjr8iqriJY3whytXRap6kBxvUppqsEDsMjpVkUUW0F5OSeRiuNiiSXAkEhdx6elLyGBwTxWzz4UOwdKreRAemV+KUbvxFC1t+pkZCDioNE5HpOK3LPAVIAwfesE3mbiVbApVlux3GIxY6l8EgtiGzlu9bo76NwFKgsepoCWcnrU4t+c5qvz16kvjhuzN1xIfMOGAArKZih461F43Y4Xk/FXHTLkwiTyzih2xhAVoACZQZXfnOaSuw5aotFLESGBq+CyluI/SeKgEwyUUb31L4blVhBParvqRIpK9RVMlv5EQDCmgjR2wmc0X3CVyEP3CRiZ0laQ8Hqp+au1HWr29tkguJi8a8AVGZ4kQpgl6xyASLwcUtkRjsiOrYyvyyy5WorFICdvSn3FQdvFW2czo5LDj5qI0k63HF0Qq9SwrVaXuJk83JXvSpVIY7gvWujDctzDMF2ghfgc1ieCK5mQKCuTjmlSq4GIEzCOJJEneaQ1oQxwVJ7GiL2otrFWfGG5wKVKo5EnRii7MBuDmuzH6QOD0FVXlo8a+epXBGSKVKoBIJ1Hj7WXXzB6zSSLtXjmt8MBEW6Tk0qVDVG3HiQBMyLI0hCNgZ6Vf9G/OSMAZ4NKlRQGcg6EpWOIDoS1J3wu1RxSpVB9Rq9mZxEA2FJ5p5IyvGaVKlmHs7lLR88e1WRJ0Hc0qVcB3CJ6hK0RIpgHGc1r1HUEhhCxEn4pUqZvQ6lMIHsHKCRcCUHcmc81usblUBVU60qVCDuPtrXUVz64zuAobET5no4NKlUH3BpH2mafpY5juYkN3rBND5bkqeKVKudQBDqc8tRoFBcA96a8bypAqgUqVJPqWB2+p//Z"/>
          <p:cNvSpPr>
            <a:spLocks noChangeAspect="1" noChangeArrowheads="1"/>
          </p:cNvSpPr>
          <p:nvPr/>
        </p:nvSpPr>
        <p:spPr bwMode="auto">
          <a:xfrm>
            <a:off x="155575" y="-639763"/>
            <a:ext cx="177165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ciencecastle.com/sc/app/webroot/img/articles/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3878"/>
            <a:ext cx="9165496" cy="71818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By Tyler</a:t>
            </a:r>
            <a:endParaRPr lang="en-A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44</Words>
  <Application>Microsoft Office PowerPoint</Application>
  <PresentationFormat>On-screen Show (4:3)</PresentationFormat>
  <Paragraphs>26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Clue 1</vt:lpstr>
      <vt:lpstr>Clue2</vt:lpstr>
      <vt:lpstr>Clue 3</vt:lpstr>
      <vt:lpstr>Clue4</vt:lpstr>
      <vt:lpstr>Its a dolphin</vt:lpstr>
      <vt:lpstr>By Tyler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SAR0003</dc:creator>
  <cp:lastModifiedBy>SAR0003</cp:lastModifiedBy>
  <cp:revision>12</cp:revision>
  <dcterms:created xsi:type="dcterms:W3CDTF">2010-07-29T23:44:17Z</dcterms:created>
  <dcterms:modified xsi:type="dcterms:W3CDTF">2010-07-30T05:25:05Z</dcterms:modified>
</cp:coreProperties>
</file>